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389" y="1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94e30c95ef_0_84:notes"/>
          <p:cNvSpPr txBox="1">
            <a:spLocks noGrp="1"/>
          </p:cNvSpPr>
          <p:nvPr>
            <p:ph type="body" idx="1"/>
          </p:nvPr>
        </p:nvSpPr>
        <p:spPr>
          <a:xfrm>
            <a:off x="685800" y="4343394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g194e30c95ef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DCA RWY 19</a:t>
            </a:r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Minimum Cloud Height on Approach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6" descr="Sum Random Knowledge: April 20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5810" y="1138428"/>
            <a:ext cx="6820690" cy="384048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2400"/>
              <a:t>Crossing Altitude on Approach at DARIC will be 2,700 ft.</a:t>
            </a:r>
            <a:br>
              <a:rPr lang="en" sz="2400"/>
            </a:br>
            <a:r>
              <a:rPr lang="en" sz="2400"/>
              <a:t>Cloud height determines </a:t>
            </a:r>
            <a:r>
              <a:rPr lang="en" sz="2400" i="1"/>
              <a:t>which approach aircraft fly</a:t>
            </a:r>
            <a:endParaRPr sz="2400" i="1"/>
          </a:p>
        </p:txBody>
      </p:sp>
      <p:sp>
        <p:nvSpPr>
          <p:cNvPr id="137" name="Google Shape;137;p26"/>
          <p:cNvSpPr txBox="1"/>
          <p:nvPr/>
        </p:nvSpPr>
        <p:spPr>
          <a:xfrm>
            <a:off x="710952" y="1230725"/>
            <a:ext cx="6769200" cy="28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River Visual (100%)*	No minimums</a:t>
            </a: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  3 miles visibility  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3,500 ft. min. cloud height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710952" y="1524275"/>
            <a:ext cx="65139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RNAV GPS (95%)*	</a:t>
            </a:r>
            <a:r>
              <a:rPr lang="en" sz="1400" dirty="0">
                <a:latin typeface="Calibri"/>
                <a:ea typeface="Calibri"/>
                <a:cs typeface="Calibri"/>
                <a:sym typeface="Calibri"/>
              </a:rPr>
              <a:t>767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ft. min. 	2 </a:t>
            </a: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½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miles visibility 800 f</a:t>
            </a: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t.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cloud height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710950" y="1857275"/>
            <a:ext cx="66654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LDA-Z (100%)*	720 ft. min. 	</a:t>
            </a: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miles </a:t>
            </a: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visibility 800 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ft. cloud height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726850" y="2483825"/>
            <a:ext cx="66336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RNAV RNP (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0%)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             478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ft. min. 1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½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miles visibility 500 ft. cloud height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948950" y="2862825"/>
            <a:ext cx="2480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*Percentage of aircraft capable of flying this type of approach.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(16:9)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Simple Light</vt:lpstr>
      <vt:lpstr>1_Office Theme</vt:lpstr>
      <vt:lpstr>DCA RWY 19</vt:lpstr>
      <vt:lpstr>Crossing Altitude on Approach at DARIC will be 2,700 ft. Cloud height determines which approach aircraft fly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DCA RWY 19</dc:title>
  <cp:lastModifiedBy>James Allerdice</cp:lastModifiedBy>
  <cp:revision>1</cp:revision>
  <dcterms:modified xsi:type="dcterms:W3CDTF">2022-11-21T16:33:11Z</dcterms:modified>
</cp:coreProperties>
</file>